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4"/>
  </p:normalViewPr>
  <p:slideViewPr>
    <p:cSldViewPr snapToGrid="0" snapToObjects="1">
      <p:cViewPr varScale="1">
        <p:scale>
          <a:sx n="94" d="100"/>
          <a:sy n="94" d="100"/>
        </p:scale>
        <p:origin x="73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29B5-2037-E64F-AEF4-BE9CF2DC5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C8B11-A11A-7F49-B5C5-9E122B94C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7F32F-8E79-9940-BCCC-F62F06843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283B-764D-914C-8EEC-39246082D189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6CCFE-376B-894C-BF1B-AF52D269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47844-EA8B-2045-A41A-4E20DC23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27AE-78B8-EB40-8AFA-58426CAD3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7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E72EB-3111-394B-923B-0873A30C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58FB7E-844C-AC4E-A6A9-E7370FEE0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ADCE2-79D3-994E-B819-E31D22131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283B-764D-914C-8EEC-39246082D189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466F3-9A9F-3D43-8513-824F042DE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C6C29-F9EC-B847-9701-E0D4FBAA1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27AE-78B8-EB40-8AFA-58426CAD3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1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6C5162-1350-1543-96C5-76A34724C6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963950-0C61-B44C-919D-22604BEBC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3E60F-31DB-C945-BE71-9C58CD0F4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283B-764D-914C-8EEC-39246082D189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76E4A-82D4-EA45-951B-0BA8E2369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A1932-0971-A940-8040-AEFD482E8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27AE-78B8-EB40-8AFA-58426CAD3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00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9CB08-22D8-AC47-88A1-86E22A06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9C4F-208C-524D-8D51-32ACF208F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0B6C8-BE2F-4B40-B9F1-C8640A3B0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283B-764D-914C-8EEC-39246082D189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18E3E-B181-9B4F-BDF0-98E1957C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590EE-27E3-614A-A31A-BE004938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27AE-78B8-EB40-8AFA-58426CAD3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76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4CAD4-D6C1-AC4F-9F3D-B7445485D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E52A8-EC0D-4D4B-9435-95084EFAB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1FD4-11C8-FB4E-9431-F69BC2E1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283B-764D-914C-8EEC-39246082D189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42956-64CE-4042-98CF-417541C12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B7BF7-791E-354B-9FD7-E693D323D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27AE-78B8-EB40-8AFA-58426CAD3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6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9EF9-3933-B24E-934F-D447E84DA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F7559-7DBB-6944-8718-50A7E68A2F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D4983-C831-1247-BFFC-5E133A732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EBAC7-7DA2-2746-B496-2ED0FDFD6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283B-764D-914C-8EEC-39246082D189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88181-F2A2-B346-A7E8-7927DEFD8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97EC3-0AEA-5048-BC30-F06FC889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27AE-78B8-EB40-8AFA-58426CAD3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4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C404-8F95-944C-B73B-67FEB6E5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5E168-955D-E643-8AF4-8A77AA44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EB6D75-D524-D649-970E-5A4AC5A3D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F73592-CE08-C14A-B6F5-BDC1A9B85C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72724-FFCB-584D-97DD-C15AB64F71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D66BEE-B6B6-4241-B08B-30C5C9906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283B-764D-914C-8EEC-39246082D189}" type="datetimeFigureOut">
              <a:rPr lang="en-US" smtClean="0"/>
              <a:t>5/28/20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FABC1-60C5-D147-AD77-893338F35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25110F-3728-C247-A957-305507122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27AE-78B8-EB40-8AFA-58426CAD3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7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3929-7629-3A4F-A7A2-3C40AE0A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263CFF-85B9-1344-9915-547CDAABF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283B-764D-914C-8EEC-39246082D189}" type="datetimeFigureOut">
              <a:rPr lang="en-US" smtClean="0"/>
              <a:t>5/28/20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0EFE7-7D7F-074D-BCA2-20EA1D411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6E745-D399-FE4C-882D-54AB1935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27AE-78B8-EB40-8AFA-58426CAD3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3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4F06AE-D57D-1A4D-94BF-DACF7813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283B-764D-914C-8EEC-39246082D189}" type="datetimeFigureOut">
              <a:rPr lang="en-US" smtClean="0"/>
              <a:t>5/28/20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8F6ED-6B83-C44D-B4DB-32068369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19B2-9D56-9D47-BF68-BF8F84810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27AE-78B8-EB40-8AFA-58426CAD3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6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FC-D649-144C-98A9-70B3FDF1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D0250-26B0-3D4D-B696-7DEA775CC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59828-A9DC-AF44-9589-892F50DDA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63E47-EFE8-DE4B-B616-941976A3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283B-764D-914C-8EEC-39246082D189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7AD38-1979-F945-BC3E-419361D3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291FF-773A-AC40-9F81-2228EF01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27AE-78B8-EB40-8AFA-58426CAD3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0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74F21-7A5F-0744-AD02-4F5667FE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52BEDD-282A-C743-9481-0677B0EFDC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DBCA1-3042-AC41-9DF7-5CC26A657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0BAA2-7EBA-2F45-A166-9CF811E50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283B-764D-914C-8EEC-39246082D189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56CD8-6EB6-6B4E-9477-2C84F9798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307AC-919B-2145-9200-6123927E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27AE-78B8-EB40-8AFA-58426CAD3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49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53ED9-9A7A-754F-8225-2C8601A88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049CB-F58D-9049-9D92-A2BB3D003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4DDBB-DD91-F143-BB46-D18925D599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A283B-764D-914C-8EEC-39246082D189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575F9-34B7-FF49-8627-EB8BFEC17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AAF88-4076-FD4A-A23A-AD578153E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527AE-78B8-EB40-8AFA-58426CAD3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7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1E6139-C300-1D45-91A8-72B829C70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903" y="-1444321"/>
            <a:ext cx="12907806" cy="8421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BC53C-E2A4-0D45-9BFB-3487D81D5E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 u="sng" dirty="0" err="1">
                <a:solidFill>
                  <a:schemeClr val="bg1"/>
                </a:solidFill>
              </a:rPr>
              <a:t>MarsEstate</a:t>
            </a:r>
            <a:endParaRPr lang="en-US" sz="9600" b="1" u="sng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EC8905-F76E-A349-9B9C-333DAA931A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Part of </a:t>
            </a:r>
            <a:r>
              <a:rPr lang="en-US" b="1" dirty="0" err="1">
                <a:solidFill>
                  <a:schemeClr val="bg1"/>
                </a:solidFill>
              </a:rPr>
              <a:t>MarsMonopoly</a:t>
            </a:r>
            <a:r>
              <a:rPr lang="en-US" b="1" dirty="0">
                <a:solidFill>
                  <a:schemeClr val="bg1"/>
                </a:solidFill>
              </a:rPr>
              <a:t> Inc.</a:t>
            </a:r>
          </a:p>
        </p:txBody>
      </p:sp>
    </p:spTree>
    <p:extLst>
      <p:ext uri="{BB962C8B-B14F-4D97-AF65-F5344CB8AC3E}">
        <p14:creationId xmlns:p14="http://schemas.microsoft.com/office/powerpoint/2010/main" val="215140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06017C-DFC7-7F48-B023-6A4D18CAA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903" y="-1444321"/>
            <a:ext cx="12907806" cy="8421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B805A5-3643-7C47-89D9-DADB0B9C6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D8BAF8-88EF-8F4C-8261-473648784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31542" y="739242"/>
            <a:ext cx="4123858" cy="54377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C9EBD-2DB5-BE44-AA10-C0722CC16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883" y="739242"/>
            <a:ext cx="4123858" cy="543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90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4DEE50A-9B92-934B-9D35-9AE2018F0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903" y="-1444321"/>
            <a:ext cx="12907806" cy="8421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B5188-82CE-1244-A7EC-A0E7C0E1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Planning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15C320-BE9B-9345-8D80-C3CCDA07F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15578" y="556383"/>
            <a:ext cx="1655974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BD6269-E023-7346-9613-AD4EF6003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040" y="1638063"/>
            <a:ext cx="3355079" cy="4802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ABE347-7258-EA44-B8FC-363C437C1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99" y="1392072"/>
            <a:ext cx="2665316" cy="53452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D0034A-9EB9-3B44-88AD-AAE98FE5C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1011" y="1731594"/>
            <a:ext cx="3224385" cy="461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36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131A029-5B5C-C043-BF48-EAC4BC44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903" y="-1444321"/>
            <a:ext cx="12907806" cy="8421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63173-4102-8240-A7AD-33E629E5D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Bootstrap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 err="1">
                <a:solidFill>
                  <a:schemeClr val="bg1"/>
                </a:solidFill>
              </a:rPr>
              <a:t>saas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23986A-86B3-154E-9CC1-820838DDA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86518" y="-672105"/>
            <a:ext cx="8792845" cy="53123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D2BC8-5212-3240-841B-605877CC3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4" y="4215524"/>
            <a:ext cx="4068795" cy="245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89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F807EC-A586-EF48-8944-0D92D27A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903" y="-1444321"/>
            <a:ext cx="12907806" cy="8421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64C72-C0A4-E748-AF1E-FAC14A152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Facebook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033DD-23C3-764D-AD9D-07C1E5BF1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57600" y="-835877"/>
            <a:ext cx="9770626" cy="5811838"/>
          </a:xfrm>
        </p:spPr>
      </p:pic>
    </p:spTree>
    <p:extLst>
      <p:ext uri="{BB962C8B-B14F-4D97-AF65-F5344CB8AC3E}">
        <p14:creationId xmlns:p14="http://schemas.microsoft.com/office/powerpoint/2010/main" val="829048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06935-2BB9-A64D-860A-925BCDC4F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903" y="-1444321"/>
            <a:ext cx="12907806" cy="8421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FAC717-4A3D-9943-8FA5-EBFBA820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Paperclip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and ajax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ABB6F3-DBE5-7846-A625-7D2469C7D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0137" y="-645093"/>
            <a:ext cx="8761863" cy="5211798"/>
          </a:xfrm>
        </p:spPr>
      </p:pic>
    </p:spTree>
    <p:extLst>
      <p:ext uri="{BB962C8B-B14F-4D97-AF65-F5344CB8AC3E}">
        <p14:creationId xmlns:p14="http://schemas.microsoft.com/office/powerpoint/2010/main" val="2335769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828247-5CC2-8D4C-B5CE-7FBB23245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903" y="-1444321"/>
            <a:ext cx="12907806" cy="8421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E7ABB-619A-C049-B523-C83DE4CE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036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8800" b="1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CB464-63CC-824B-94AF-14B2778D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1526" y="7448503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36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21</Words>
  <Application>Microsoft Macintosh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MarsEstate</vt:lpstr>
      <vt:lpstr>Why?</vt:lpstr>
      <vt:lpstr>Planning</vt:lpstr>
      <vt:lpstr>Bootstrap saas</vt:lpstr>
      <vt:lpstr>Facebook  login</vt:lpstr>
      <vt:lpstr>Paperclip  and ajax</vt:lpstr>
      <vt:lpstr>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MarsEstate</dc:title>
  <dc:creator>Microsoft Office User</dc:creator>
  <cp:lastModifiedBy>Microsoft Office User</cp:lastModifiedBy>
  <cp:revision>2</cp:revision>
  <dcterms:created xsi:type="dcterms:W3CDTF">2020-05-28T11:05:20Z</dcterms:created>
  <dcterms:modified xsi:type="dcterms:W3CDTF">2020-05-28T11:18:19Z</dcterms:modified>
</cp:coreProperties>
</file>